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5229" r:id="rId3"/>
    <p:sldId id="5215" r:id="rId4"/>
    <p:sldId id="5217" r:id="rId5"/>
    <p:sldId id="5237" r:id="rId6"/>
    <p:sldId id="5247" r:id="rId7"/>
    <p:sldId id="5252" r:id="rId8"/>
    <p:sldId id="5248" r:id="rId9"/>
    <p:sldId id="5253" r:id="rId10"/>
    <p:sldId id="5249" r:id="rId11"/>
    <p:sldId id="5250" r:id="rId12"/>
    <p:sldId id="5254" r:id="rId13"/>
    <p:sldId id="5255" r:id="rId14"/>
    <p:sldId id="5256" r:id="rId15"/>
    <p:sldId id="5257" r:id="rId16"/>
    <p:sldId id="5258" r:id="rId17"/>
    <p:sldId id="5259" r:id="rId18"/>
    <p:sldId id="5260" r:id="rId19"/>
    <p:sldId id="5261" r:id="rId20"/>
    <p:sldId id="5264" r:id="rId21"/>
    <p:sldId id="5265" r:id="rId22"/>
    <p:sldId id="5266" r:id="rId23"/>
    <p:sldId id="5267" r:id="rId24"/>
    <p:sldId id="5268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o Sergio" initials="PS" lastIdx="1" clrIdx="0">
    <p:extLst>
      <p:ext uri="{19B8F6BF-5375-455C-9EA6-DF929625EA0E}">
        <p15:presenceInfo xmlns:p15="http://schemas.microsoft.com/office/powerpoint/2012/main" userId="27f667bc604f8a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824EF-27F3-4227-BA6E-B48272F92946}" type="doc">
      <dgm:prSet loTypeId="urn:microsoft.com/office/officeart/2005/8/layout/h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7D24EE1B-5076-435C-9CB3-F7EF5325AF3F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Tipos de dados</a:t>
          </a:r>
        </a:p>
      </dgm:t>
    </dgm:pt>
    <dgm:pt modelId="{274F3D74-F4F3-490A-BBEF-5BAD6B3D54B1}" type="parTrans" cxnId="{3BD66C40-452D-4826-B6C6-E5BDFB1597D1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04F2F5-F568-40CC-9783-3E4F750983D2}" type="sibTrans" cxnId="{3BD66C40-452D-4826-B6C6-E5BDFB1597D1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50982D-B951-48F6-B349-64449AA50B93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algn="ctr"/>
          <a:r>
            <a:rPr lang="pt-BR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Numéricos</a:t>
          </a:r>
        </a:p>
      </dgm:t>
    </dgm:pt>
    <dgm:pt modelId="{03915948-2945-4735-BD37-2939CF6F2B19}" type="parTrans" cxnId="{4536D03F-3336-4689-931A-E04AA969E736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F941FF-E684-4774-9FF7-7904AF1BFC98}" type="sibTrans" cxnId="{4536D03F-3336-4689-931A-E04AA969E736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492CFC-9D67-482F-8C69-C9CF805DE332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algn="ctr"/>
          <a:r>
            <a:rPr lang="pt-BR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Categóricos</a:t>
          </a:r>
        </a:p>
      </dgm:t>
    </dgm:pt>
    <dgm:pt modelId="{67FD0068-E576-4F87-AC82-D757575E02C3}" type="parTrans" cxnId="{F8C82010-63F0-46D9-9268-66008924D877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182CEF-3ABD-4C7A-80D8-2302AFC69F0E}" type="sibTrans" cxnId="{F8C82010-63F0-46D9-9268-66008924D877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89A307-BF9E-4271-9C34-4BD978B759FB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Tendência Central e Dispersão</a:t>
          </a:r>
        </a:p>
      </dgm:t>
    </dgm:pt>
    <dgm:pt modelId="{4F7A15FE-B64B-4F5F-999D-F03DC9FC5523}" type="parTrans" cxnId="{3B93BAB7-8EFF-473A-9D04-EE8CE113A83B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CF7458-DBD9-4495-A60D-0B592E904C40}" type="sibTrans" cxnId="{3B93BAB7-8EFF-473A-9D04-EE8CE113A83B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EB4445-CD3B-4470-84E2-C0122FCE7B48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Média</a:t>
          </a:r>
        </a:p>
      </dgm:t>
    </dgm:pt>
    <dgm:pt modelId="{46B1C1B9-64CD-4ED3-88FC-5C4B07F409C4}" type="parTrans" cxnId="{D7A9AFA7-1A39-4496-86A3-F91C2B74D95A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42415A-CD6D-4FB6-901F-02A8E2E65AB7}" type="sibTrans" cxnId="{D7A9AFA7-1A39-4496-86A3-F91C2B74D95A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8E3625-B2FD-4131-87C1-E77A55B47F31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Mediana</a:t>
          </a:r>
        </a:p>
      </dgm:t>
    </dgm:pt>
    <dgm:pt modelId="{B3603495-4ABD-4B23-A34A-D0391A0A64D3}" type="parTrans" cxnId="{DD6A1F08-00B7-4FC4-8E09-AF978C8E0770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400275-24B3-4A90-BBCF-854644683B6E}" type="sibTrans" cxnId="{DD6A1F08-00B7-4FC4-8E09-AF978C8E0770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DB709E-F977-471F-9082-ABAFDA8ED088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pt-BR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Outros</a:t>
          </a:r>
          <a:endParaRPr lang="pt-BR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FCCE9-BE2F-40A0-9D8D-893C30C36B9D}" type="parTrans" cxnId="{CC095FCC-99A3-43C3-98B9-0A341F234472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F1121F-55A5-4F98-B7B9-4A0352901C54}" type="sibTrans" cxnId="{CC095FCC-99A3-43C3-98B9-0A341F234472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E43EBE-3B58-4B1A-9C83-BD508A649D9C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Moda</a:t>
          </a:r>
        </a:p>
      </dgm:t>
    </dgm:pt>
    <dgm:pt modelId="{43C8C6FF-2BE9-4F32-B951-E973D13BF15C}" type="parTrans" cxnId="{9F5F5392-447E-4B28-8B8E-162DCB2783E5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44B33C-9696-48BE-BC3D-3916DD2CD926}" type="sibTrans" cxnId="{9F5F5392-447E-4B28-8B8E-162DCB2783E5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A223A1-1F45-4589-A7BA-30B8358D8695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Probabilidade</a:t>
          </a:r>
        </a:p>
      </dgm:t>
    </dgm:pt>
    <dgm:pt modelId="{99F9F367-573A-43E3-A6B3-7E1F79A9F586}" type="parTrans" cxnId="{0094ED7A-70D8-4506-8947-944538988A08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5194AA-EC48-448C-B03D-982CA787C42D}" type="sibTrans" cxnId="{0094ED7A-70D8-4506-8947-944538988A08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9B11E6-EDEE-4B24-ACBA-74B589DD71D4}">
      <dgm:prSet phldrT="[Texto]" custT="1"/>
      <dgm:spPr/>
      <dgm:t>
        <a:bodyPr/>
        <a:lstStyle/>
        <a:p>
          <a:r>
            <a:rPr lang="pt-BR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Álgebra Linear</a:t>
          </a:r>
        </a:p>
      </dgm:t>
    </dgm:pt>
    <dgm:pt modelId="{CCDF1A2E-C995-4A28-82D7-4C74E059E255}" type="parTrans" cxnId="{63458843-994D-4BE1-A483-8A44E9ACFC8A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4B5F6E-3B62-419B-89E8-DFBB74FB06DE}" type="sibTrans" cxnId="{63458843-994D-4BE1-A483-8A44E9ACFC8A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6A7E69-3E4C-4F34-A0D2-D8B6BB57867C}">
      <dgm:prSet phldrT="[Texto]" custT="1"/>
      <dgm:spPr/>
      <dgm:t>
        <a:bodyPr anchor="ctr"/>
        <a:lstStyle/>
        <a:p>
          <a:pPr algn="ctr"/>
          <a:r>
            <a:rPr lang="pt-BR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Matriz</a:t>
          </a:r>
        </a:p>
      </dgm:t>
    </dgm:pt>
    <dgm:pt modelId="{F55FBA94-2417-490A-824A-0EFE1E323EFE}" type="parTrans" cxnId="{3391EE84-EAB7-43DF-9632-079C77E7850F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A32015C-F732-4576-9C8A-054CA6AF792E}" type="sibTrans" cxnId="{3391EE84-EAB7-43DF-9632-079C77E7850F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422261-2793-4401-B371-F4C8CE5DB383}">
      <dgm:prSet phldrT="[Texto]" custT="1"/>
      <dgm:spPr/>
      <dgm:t>
        <a:bodyPr anchor="ctr"/>
        <a:lstStyle/>
        <a:p>
          <a:pPr algn="ctr"/>
          <a:r>
            <a:rPr lang="pt-BR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Vetores</a:t>
          </a:r>
        </a:p>
      </dgm:t>
    </dgm:pt>
    <dgm:pt modelId="{8AFBF076-007C-4CBA-8F44-507DAFE134E0}" type="parTrans" cxnId="{073B2B43-7CB8-4660-A3AB-5C0451E75CD5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7DC548-2A15-4044-AAEF-E4471841BB54}" type="sibTrans" cxnId="{073B2B43-7CB8-4660-A3AB-5C0451E75CD5}">
      <dgm:prSet/>
      <dgm:spPr/>
      <dgm:t>
        <a:bodyPr/>
        <a:lstStyle/>
        <a:p>
          <a:endParaRPr lang="pt-BR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2C592D-6C7A-4F88-82F4-E2E4C82B7AEF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Variância</a:t>
          </a:r>
        </a:p>
      </dgm:t>
    </dgm:pt>
    <dgm:pt modelId="{035ED5B8-1E3F-446A-BDB6-29E81A256AE2}" type="sibTrans" cxnId="{9476145C-FB77-4F8D-A47B-B8189903A8CA}">
      <dgm:prSet/>
      <dgm:spPr/>
      <dgm:t>
        <a:bodyPr/>
        <a:lstStyle/>
        <a:p>
          <a:endParaRPr lang="pt-BR"/>
        </a:p>
      </dgm:t>
    </dgm:pt>
    <dgm:pt modelId="{FB4E7B58-F6A5-4FA7-BD88-73D7E1E8620F}" type="parTrans" cxnId="{9476145C-FB77-4F8D-A47B-B8189903A8CA}">
      <dgm:prSet/>
      <dgm:spPr/>
      <dgm:t>
        <a:bodyPr/>
        <a:lstStyle/>
        <a:p>
          <a:endParaRPr lang="pt-BR"/>
        </a:p>
      </dgm:t>
    </dgm:pt>
    <dgm:pt modelId="{7C1EC63A-C655-4665-9B6D-63CE41CD8CCF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Desvio Padrão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529DCE-D521-4B27-A1B5-A4FAC096A4EC}" type="parTrans" cxnId="{6AACC0E5-0CD1-4D0E-85C1-91FD30D61184}">
      <dgm:prSet/>
      <dgm:spPr/>
      <dgm:t>
        <a:bodyPr/>
        <a:lstStyle/>
        <a:p>
          <a:endParaRPr lang="pt-BR"/>
        </a:p>
      </dgm:t>
    </dgm:pt>
    <dgm:pt modelId="{6CB8D529-FBAE-4CB5-91BA-CBEDF39B56C1}" type="sibTrans" cxnId="{6AACC0E5-0CD1-4D0E-85C1-91FD30D61184}">
      <dgm:prSet/>
      <dgm:spPr/>
      <dgm:t>
        <a:bodyPr/>
        <a:lstStyle/>
        <a:p>
          <a:endParaRPr lang="pt-BR"/>
        </a:p>
      </dgm:t>
    </dgm:pt>
    <dgm:pt modelId="{B0E3F3B1-8CD8-4DC9-94BB-6354788301A8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Amplitude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27891C-5815-4207-AB00-BA616918FC9C}" type="parTrans" cxnId="{4BD684E6-C89E-4466-A646-10F33972F7FB}">
      <dgm:prSet/>
      <dgm:spPr/>
      <dgm:t>
        <a:bodyPr/>
        <a:lstStyle/>
        <a:p>
          <a:endParaRPr lang="pt-BR"/>
        </a:p>
      </dgm:t>
    </dgm:pt>
    <dgm:pt modelId="{250899CF-9693-4EEC-825B-90E3B883CF52}" type="sibTrans" cxnId="{4BD684E6-C89E-4466-A646-10F33972F7FB}">
      <dgm:prSet/>
      <dgm:spPr/>
      <dgm:t>
        <a:bodyPr/>
        <a:lstStyle/>
        <a:p>
          <a:endParaRPr lang="pt-BR"/>
        </a:p>
      </dgm:t>
    </dgm:pt>
    <dgm:pt modelId="{474A1023-D9B6-4255-A7E1-DE0EB1D155B0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Correlação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C76F4D-7852-44C0-B22E-E20E979FD598}" type="parTrans" cxnId="{1EBA4ED0-5F99-4560-AE90-F00EAF93C1DF}">
      <dgm:prSet/>
      <dgm:spPr/>
      <dgm:t>
        <a:bodyPr/>
        <a:lstStyle/>
        <a:p>
          <a:endParaRPr lang="pt-BR"/>
        </a:p>
      </dgm:t>
    </dgm:pt>
    <dgm:pt modelId="{464C789C-D8D8-43FC-A102-D0C655550874}" type="sibTrans" cxnId="{1EBA4ED0-5F99-4560-AE90-F00EAF93C1DF}">
      <dgm:prSet/>
      <dgm:spPr/>
      <dgm:t>
        <a:bodyPr/>
        <a:lstStyle/>
        <a:p>
          <a:endParaRPr lang="pt-BR"/>
        </a:p>
      </dgm:t>
    </dgm:pt>
    <dgm:pt modelId="{54EFC593-6F16-4AAD-8192-776F0E051831}">
      <dgm:prSet phldrT="[Texto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Testes de hipóteses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2B646D-A03E-441E-80B7-61866383D65A}" type="parTrans" cxnId="{2E4B844F-6588-406F-878A-990B9889A2E1}">
      <dgm:prSet/>
      <dgm:spPr/>
      <dgm:t>
        <a:bodyPr/>
        <a:lstStyle/>
        <a:p>
          <a:endParaRPr lang="pt-BR"/>
        </a:p>
      </dgm:t>
    </dgm:pt>
    <dgm:pt modelId="{BC3ABC3C-D721-4DEB-A62E-F28EDEE7D08C}" type="sibTrans" cxnId="{2E4B844F-6588-406F-878A-990B9889A2E1}">
      <dgm:prSet/>
      <dgm:spPr/>
      <dgm:t>
        <a:bodyPr/>
        <a:lstStyle/>
        <a:p>
          <a:endParaRPr lang="pt-BR"/>
        </a:p>
      </dgm:t>
    </dgm:pt>
    <dgm:pt modelId="{BBEFBA1B-F655-4A52-B416-BE3BE751B032}">
      <dgm:prSet phldrT="[Texto]" custT="1"/>
      <dgm:spPr/>
      <dgm:t>
        <a:bodyPr/>
        <a:lstStyle/>
        <a:p>
          <a:r>
            <a:rPr lang="pt-BR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Otimização</a:t>
          </a:r>
          <a:endParaRPr lang="pt-BR" sz="27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A7AB67-5FDF-4286-BD65-2CFA6BBD7C95}" type="parTrans" cxnId="{E71D4864-57D4-4D47-BD85-1D536E4A7D4D}">
      <dgm:prSet/>
      <dgm:spPr/>
      <dgm:t>
        <a:bodyPr/>
        <a:lstStyle/>
        <a:p>
          <a:endParaRPr lang="pt-BR"/>
        </a:p>
      </dgm:t>
    </dgm:pt>
    <dgm:pt modelId="{791993B2-0C56-45A3-BCA0-827C2D0A3637}" type="sibTrans" cxnId="{E71D4864-57D4-4D47-BD85-1D536E4A7D4D}">
      <dgm:prSet/>
      <dgm:spPr/>
      <dgm:t>
        <a:bodyPr/>
        <a:lstStyle/>
        <a:p>
          <a:endParaRPr lang="pt-BR"/>
        </a:p>
      </dgm:t>
    </dgm:pt>
    <dgm:pt modelId="{BC416738-4A4F-444C-8153-95C5B4174B05}">
      <dgm:prSet custT="1"/>
      <dgm:spPr/>
      <dgm:t>
        <a:bodyPr anchor="ctr"/>
        <a:lstStyle/>
        <a:p>
          <a:pPr algn="ctr"/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Funções de custo</a:t>
          </a:r>
        </a:p>
      </dgm:t>
    </dgm:pt>
    <dgm:pt modelId="{318CDCBA-2B80-4692-97A5-CEF12407CCF3}" type="parTrans" cxnId="{59C85FD9-769F-4C03-BC6A-EA72D024887E}">
      <dgm:prSet/>
      <dgm:spPr/>
      <dgm:t>
        <a:bodyPr/>
        <a:lstStyle/>
        <a:p>
          <a:endParaRPr lang="pt-BR"/>
        </a:p>
      </dgm:t>
    </dgm:pt>
    <dgm:pt modelId="{3DDBEC19-EFC9-44D2-9F95-6915BA4B4EDB}" type="sibTrans" cxnId="{59C85FD9-769F-4C03-BC6A-EA72D024887E}">
      <dgm:prSet/>
      <dgm:spPr/>
      <dgm:t>
        <a:bodyPr/>
        <a:lstStyle/>
        <a:p>
          <a:endParaRPr lang="pt-BR"/>
        </a:p>
      </dgm:t>
    </dgm:pt>
    <dgm:pt modelId="{34D969C4-661B-450B-BC7C-9883D76D3B14}" type="pres">
      <dgm:prSet presAssocID="{033824EF-27F3-4227-BA6E-B48272F92946}" presName="Name0" presStyleCnt="0">
        <dgm:presLayoutVars>
          <dgm:dir/>
          <dgm:animLvl val="lvl"/>
          <dgm:resizeHandles val="exact"/>
        </dgm:presLayoutVars>
      </dgm:prSet>
      <dgm:spPr/>
    </dgm:pt>
    <dgm:pt modelId="{8D1700A4-589D-4EAF-B758-BAE3D7CB4873}" type="pres">
      <dgm:prSet presAssocID="{7D24EE1B-5076-435C-9CB3-F7EF5325AF3F}" presName="composite" presStyleCnt="0"/>
      <dgm:spPr/>
    </dgm:pt>
    <dgm:pt modelId="{7079E13E-6F8D-419B-9649-B566FD1CEBD2}" type="pres">
      <dgm:prSet presAssocID="{7D24EE1B-5076-435C-9CB3-F7EF5325AF3F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598C6809-776F-4230-9F01-239F4A3E11C3}" type="pres">
      <dgm:prSet presAssocID="{7D24EE1B-5076-435C-9CB3-F7EF5325AF3F}" presName="desTx" presStyleLbl="alignAccFollowNode1" presStyleIdx="0" presStyleCnt="5">
        <dgm:presLayoutVars>
          <dgm:bulletEnabled val="1"/>
        </dgm:presLayoutVars>
      </dgm:prSet>
      <dgm:spPr/>
    </dgm:pt>
    <dgm:pt modelId="{6C54C0E7-8B23-44E2-906A-D288B6660801}" type="pres">
      <dgm:prSet presAssocID="{CA04F2F5-F568-40CC-9783-3E4F750983D2}" presName="space" presStyleCnt="0"/>
      <dgm:spPr/>
    </dgm:pt>
    <dgm:pt modelId="{DEFB33D7-3C77-4D99-93A6-CD97FC426308}" type="pres">
      <dgm:prSet presAssocID="{CA89A307-BF9E-4271-9C34-4BD978B759FB}" presName="composite" presStyleCnt="0"/>
      <dgm:spPr/>
    </dgm:pt>
    <dgm:pt modelId="{E1D8F204-C7A7-4828-B49A-266C31E0A915}" type="pres">
      <dgm:prSet presAssocID="{CA89A307-BF9E-4271-9C34-4BD978B759FB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10160F5-F0E8-4F1D-8BF6-1F8174331997}" type="pres">
      <dgm:prSet presAssocID="{CA89A307-BF9E-4271-9C34-4BD978B759FB}" presName="desTx" presStyleLbl="alignAccFollowNode1" presStyleIdx="1" presStyleCnt="5">
        <dgm:presLayoutVars>
          <dgm:bulletEnabled val="1"/>
        </dgm:presLayoutVars>
      </dgm:prSet>
      <dgm:spPr/>
    </dgm:pt>
    <dgm:pt modelId="{CF477433-0CE4-46E3-B5E6-43FDB2EB91E8}" type="pres">
      <dgm:prSet presAssocID="{F3CF7458-DBD9-4495-A60D-0B592E904C40}" presName="space" presStyleCnt="0"/>
      <dgm:spPr/>
    </dgm:pt>
    <dgm:pt modelId="{6BD481DD-268B-4CE6-8D41-5DBD4E54F37C}" type="pres">
      <dgm:prSet presAssocID="{BADB709E-F977-471F-9082-ABAFDA8ED088}" presName="composite" presStyleCnt="0"/>
      <dgm:spPr/>
    </dgm:pt>
    <dgm:pt modelId="{59063AA8-9041-4A07-AFDD-C82CE84B6F02}" type="pres">
      <dgm:prSet presAssocID="{BADB709E-F977-471F-9082-ABAFDA8ED08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577D851C-9265-4145-940B-448968D477DE}" type="pres">
      <dgm:prSet presAssocID="{BADB709E-F977-471F-9082-ABAFDA8ED088}" presName="desTx" presStyleLbl="alignAccFollowNode1" presStyleIdx="2" presStyleCnt="5">
        <dgm:presLayoutVars>
          <dgm:bulletEnabled val="1"/>
        </dgm:presLayoutVars>
      </dgm:prSet>
      <dgm:spPr/>
    </dgm:pt>
    <dgm:pt modelId="{9FD91242-16D9-401A-8418-1BA190DE90D4}" type="pres">
      <dgm:prSet presAssocID="{E9F1121F-55A5-4F98-B7B9-4A0352901C54}" presName="space" presStyleCnt="0"/>
      <dgm:spPr/>
    </dgm:pt>
    <dgm:pt modelId="{BD9E4CB6-672F-4F4E-8AE5-F587BC017421}" type="pres">
      <dgm:prSet presAssocID="{369B11E6-EDEE-4B24-ACBA-74B589DD71D4}" presName="composite" presStyleCnt="0"/>
      <dgm:spPr/>
    </dgm:pt>
    <dgm:pt modelId="{9E3F4041-8C28-41CB-BF09-28C7177E63EB}" type="pres">
      <dgm:prSet presAssocID="{369B11E6-EDEE-4B24-ACBA-74B589DD71D4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8C56C333-B5D7-435F-B255-E9A5CC2D3431}" type="pres">
      <dgm:prSet presAssocID="{369B11E6-EDEE-4B24-ACBA-74B589DD71D4}" presName="desTx" presStyleLbl="alignAccFollowNode1" presStyleIdx="3" presStyleCnt="5">
        <dgm:presLayoutVars>
          <dgm:bulletEnabled val="1"/>
        </dgm:presLayoutVars>
      </dgm:prSet>
      <dgm:spPr/>
    </dgm:pt>
    <dgm:pt modelId="{BE0FCC42-BF42-4C6E-AB43-66E0A2EBF717}" type="pres">
      <dgm:prSet presAssocID="{254B5F6E-3B62-419B-89E8-DFBB74FB06DE}" presName="space" presStyleCnt="0"/>
      <dgm:spPr/>
    </dgm:pt>
    <dgm:pt modelId="{F61C6995-3A5E-4F64-A9C7-C4D40B0B0DAF}" type="pres">
      <dgm:prSet presAssocID="{BBEFBA1B-F655-4A52-B416-BE3BE751B032}" presName="composite" presStyleCnt="0"/>
      <dgm:spPr/>
    </dgm:pt>
    <dgm:pt modelId="{1CB8E531-B4D7-4D12-A95A-F6A91AFAAF42}" type="pres">
      <dgm:prSet presAssocID="{BBEFBA1B-F655-4A52-B416-BE3BE751B032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BB58644F-1592-4BF2-8AD7-3ECCD4E06FD2}" type="pres">
      <dgm:prSet presAssocID="{BBEFBA1B-F655-4A52-B416-BE3BE751B032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DD6A1F08-00B7-4FC4-8E09-AF978C8E0770}" srcId="{CA89A307-BF9E-4271-9C34-4BD978B759FB}" destId="{FD8E3625-B2FD-4131-87C1-E77A55B47F31}" srcOrd="1" destOrd="0" parTransId="{B3603495-4ABD-4B23-A34A-D0391A0A64D3}" sibTransId="{6A400275-24B3-4A90-BBCF-854644683B6E}"/>
    <dgm:cxn modelId="{F8C82010-63F0-46D9-9268-66008924D877}" srcId="{7D24EE1B-5076-435C-9CB3-F7EF5325AF3F}" destId="{8C492CFC-9D67-482F-8C69-C9CF805DE332}" srcOrd="1" destOrd="0" parTransId="{67FD0068-E576-4F87-AC82-D757575E02C3}" sibTransId="{B8182CEF-3ABD-4C7A-80D8-2302AFC69F0E}"/>
    <dgm:cxn modelId="{D749A113-20EC-4253-840E-D704212F21E7}" type="presOf" srcId="{7C1EC63A-C655-4665-9B6D-63CE41CD8CCF}" destId="{C10160F5-F0E8-4F1D-8BF6-1F8174331997}" srcOrd="0" destOrd="4" presId="urn:microsoft.com/office/officeart/2005/8/layout/hList1"/>
    <dgm:cxn modelId="{D9BBEC14-0332-41DC-A444-86FAEAE43C03}" type="presOf" srcId="{8C492CFC-9D67-482F-8C69-C9CF805DE332}" destId="{598C6809-776F-4230-9F01-239F4A3E11C3}" srcOrd="0" destOrd="1" presId="urn:microsoft.com/office/officeart/2005/8/layout/hList1"/>
    <dgm:cxn modelId="{2212C13D-85C4-4663-9EF8-BFBD3DD31AA9}" type="presOf" srcId="{DEA223A1-1F45-4589-A7BA-30B8358D8695}" destId="{577D851C-9265-4145-940B-448968D477DE}" srcOrd="0" destOrd="0" presId="urn:microsoft.com/office/officeart/2005/8/layout/hList1"/>
    <dgm:cxn modelId="{4536D03F-3336-4689-931A-E04AA969E736}" srcId="{7D24EE1B-5076-435C-9CB3-F7EF5325AF3F}" destId="{6A50982D-B951-48F6-B349-64449AA50B93}" srcOrd="0" destOrd="0" parTransId="{03915948-2945-4735-BD37-2939CF6F2B19}" sibTransId="{EAF941FF-E684-4774-9FF7-7904AF1BFC98}"/>
    <dgm:cxn modelId="{8E6AF33F-4A94-4B33-90FA-D9FA191EA76E}" type="presOf" srcId="{03EB4445-CD3B-4470-84E2-C0122FCE7B48}" destId="{C10160F5-F0E8-4F1D-8BF6-1F8174331997}" srcOrd="0" destOrd="0" presId="urn:microsoft.com/office/officeart/2005/8/layout/hList1"/>
    <dgm:cxn modelId="{3BD66C40-452D-4826-B6C6-E5BDFB1597D1}" srcId="{033824EF-27F3-4227-BA6E-B48272F92946}" destId="{7D24EE1B-5076-435C-9CB3-F7EF5325AF3F}" srcOrd="0" destOrd="0" parTransId="{274F3D74-F4F3-490A-BBEF-5BAD6B3D54B1}" sibTransId="{CA04F2F5-F568-40CC-9783-3E4F750983D2}"/>
    <dgm:cxn modelId="{9476145C-FB77-4F8D-A47B-B8189903A8CA}" srcId="{CA89A307-BF9E-4271-9C34-4BD978B759FB}" destId="{172C592D-6C7A-4F88-82F4-E2E4C82B7AEF}" srcOrd="3" destOrd="0" parTransId="{FB4E7B58-F6A5-4FA7-BD88-73D7E1E8620F}" sibTransId="{035ED5B8-1E3F-446A-BDB6-29E81A256AE2}"/>
    <dgm:cxn modelId="{073B2B43-7CB8-4660-A3AB-5C0451E75CD5}" srcId="{369B11E6-EDEE-4B24-ACBA-74B589DD71D4}" destId="{C6422261-2793-4401-B371-F4C8CE5DB383}" srcOrd="0" destOrd="0" parTransId="{8AFBF076-007C-4CBA-8F44-507DAFE134E0}" sibTransId="{047DC548-2A15-4044-AAEF-E4471841BB54}"/>
    <dgm:cxn modelId="{63458843-994D-4BE1-A483-8A44E9ACFC8A}" srcId="{033824EF-27F3-4227-BA6E-B48272F92946}" destId="{369B11E6-EDEE-4B24-ACBA-74B589DD71D4}" srcOrd="3" destOrd="0" parTransId="{CCDF1A2E-C995-4A28-82D7-4C74E059E255}" sibTransId="{254B5F6E-3B62-419B-89E8-DFBB74FB06DE}"/>
    <dgm:cxn modelId="{E71D4864-57D4-4D47-BD85-1D536E4A7D4D}" srcId="{033824EF-27F3-4227-BA6E-B48272F92946}" destId="{BBEFBA1B-F655-4A52-B416-BE3BE751B032}" srcOrd="4" destOrd="0" parTransId="{F0A7AB67-5FDF-4286-BD65-2CFA6BBD7C95}" sibTransId="{791993B2-0C56-45A3-BCA0-827C2D0A3637}"/>
    <dgm:cxn modelId="{466B8C49-1FD7-418C-97F7-67E2A0E1FF3F}" type="presOf" srcId="{B0E3F3B1-8CD8-4DC9-94BB-6354788301A8}" destId="{C10160F5-F0E8-4F1D-8BF6-1F8174331997}" srcOrd="0" destOrd="5" presId="urn:microsoft.com/office/officeart/2005/8/layout/hList1"/>
    <dgm:cxn modelId="{7416BF4E-9184-4DF7-ABB1-843CBBB70BE7}" type="presOf" srcId="{FD8E3625-B2FD-4131-87C1-E77A55B47F31}" destId="{C10160F5-F0E8-4F1D-8BF6-1F8174331997}" srcOrd="0" destOrd="1" presId="urn:microsoft.com/office/officeart/2005/8/layout/hList1"/>
    <dgm:cxn modelId="{C70D6F6F-95A9-44BE-87C5-DA5C5856062F}" type="presOf" srcId="{033824EF-27F3-4227-BA6E-B48272F92946}" destId="{34D969C4-661B-450B-BC7C-9883D76D3B14}" srcOrd="0" destOrd="0" presId="urn:microsoft.com/office/officeart/2005/8/layout/hList1"/>
    <dgm:cxn modelId="{2E4B844F-6588-406F-878A-990B9889A2E1}" srcId="{BADB709E-F977-471F-9082-ABAFDA8ED088}" destId="{54EFC593-6F16-4AAD-8192-776F0E051831}" srcOrd="2" destOrd="0" parTransId="{6E2B646D-A03E-441E-80B7-61866383D65A}" sibTransId="{BC3ABC3C-D721-4DEB-A62E-F28EDEE7D08C}"/>
    <dgm:cxn modelId="{DD170A70-5F3B-45D2-8A46-277A9A99F74F}" type="presOf" srcId="{369B11E6-EDEE-4B24-ACBA-74B589DD71D4}" destId="{9E3F4041-8C28-41CB-BF09-28C7177E63EB}" srcOrd="0" destOrd="0" presId="urn:microsoft.com/office/officeart/2005/8/layout/hList1"/>
    <dgm:cxn modelId="{7241D874-895B-462D-AECA-32056A8E790E}" type="presOf" srcId="{172C592D-6C7A-4F88-82F4-E2E4C82B7AEF}" destId="{C10160F5-F0E8-4F1D-8BF6-1F8174331997}" srcOrd="0" destOrd="3" presId="urn:microsoft.com/office/officeart/2005/8/layout/hList1"/>
    <dgm:cxn modelId="{A9C04478-8529-4365-BBE2-1BA178EC6E88}" type="presOf" srcId="{C6422261-2793-4401-B371-F4C8CE5DB383}" destId="{8C56C333-B5D7-435F-B255-E9A5CC2D3431}" srcOrd="0" destOrd="0" presId="urn:microsoft.com/office/officeart/2005/8/layout/hList1"/>
    <dgm:cxn modelId="{D3E71879-3CE9-46C7-9F4C-E056D72850F7}" type="presOf" srcId="{BBEFBA1B-F655-4A52-B416-BE3BE751B032}" destId="{1CB8E531-B4D7-4D12-A95A-F6A91AFAAF42}" srcOrd="0" destOrd="0" presId="urn:microsoft.com/office/officeart/2005/8/layout/hList1"/>
    <dgm:cxn modelId="{0094ED7A-70D8-4506-8947-944538988A08}" srcId="{BADB709E-F977-471F-9082-ABAFDA8ED088}" destId="{DEA223A1-1F45-4589-A7BA-30B8358D8695}" srcOrd="0" destOrd="0" parTransId="{99F9F367-573A-43E3-A6B3-7E1F79A9F586}" sibTransId="{225194AA-EC48-448C-B03D-982CA787C42D}"/>
    <dgm:cxn modelId="{6A3B7D7D-088E-45C3-BB89-112891B57FE6}" type="presOf" srcId="{CA89A307-BF9E-4271-9C34-4BD978B759FB}" destId="{E1D8F204-C7A7-4828-B49A-266C31E0A915}" srcOrd="0" destOrd="0" presId="urn:microsoft.com/office/officeart/2005/8/layout/hList1"/>
    <dgm:cxn modelId="{3391EE84-EAB7-43DF-9632-079C77E7850F}" srcId="{369B11E6-EDEE-4B24-ACBA-74B589DD71D4}" destId="{336A7E69-3E4C-4F34-A0D2-D8B6BB57867C}" srcOrd="1" destOrd="0" parTransId="{F55FBA94-2417-490A-824A-0EFE1E323EFE}" sibTransId="{9A32015C-F732-4576-9C8A-054CA6AF792E}"/>
    <dgm:cxn modelId="{9F5F5392-447E-4B28-8B8E-162DCB2783E5}" srcId="{CA89A307-BF9E-4271-9C34-4BD978B759FB}" destId="{9DE43EBE-3B58-4B1A-9C83-BD508A649D9C}" srcOrd="2" destOrd="0" parTransId="{43C8C6FF-2BE9-4F32-B951-E973D13BF15C}" sibTransId="{6444B33C-9696-48BE-BC3D-3916DD2CD926}"/>
    <dgm:cxn modelId="{D7A9AFA7-1A39-4496-86A3-F91C2B74D95A}" srcId="{CA89A307-BF9E-4271-9C34-4BD978B759FB}" destId="{03EB4445-CD3B-4470-84E2-C0122FCE7B48}" srcOrd="0" destOrd="0" parTransId="{46B1C1B9-64CD-4ED3-88FC-5C4B07F409C4}" sibTransId="{F642415A-CD6D-4FB6-901F-02A8E2E65AB7}"/>
    <dgm:cxn modelId="{4964C8B0-B095-40E3-84F6-8F6AAFD7C065}" type="presOf" srcId="{BADB709E-F977-471F-9082-ABAFDA8ED088}" destId="{59063AA8-9041-4A07-AFDD-C82CE84B6F02}" srcOrd="0" destOrd="0" presId="urn:microsoft.com/office/officeart/2005/8/layout/hList1"/>
    <dgm:cxn modelId="{E1AEB3B4-BA04-465C-A452-AD11D62EDD27}" type="presOf" srcId="{54EFC593-6F16-4AAD-8192-776F0E051831}" destId="{577D851C-9265-4145-940B-448968D477DE}" srcOrd="0" destOrd="2" presId="urn:microsoft.com/office/officeart/2005/8/layout/hList1"/>
    <dgm:cxn modelId="{3B93BAB7-8EFF-473A-9D04-EE8CE113A83B}" srcId="{033824EF-27F3-4227-BA6E-B48272F92946}" destId="{CA89A307-BF9E-4271-9C34-4BD978B759FB}" srcOrd="1" destOrd="0" parTransId="{4F7A15FE-B64B-4F5F-999D-F03DC9FC5523}" sibTransId="{F3CF7458-DBD9-4495-A60D-0B592E904C40}"/>
    <dgm:cxn modelId="{EF522CB9-CF9A-471F-9EB3-88D99CED6B81}" type="presOf" srcId="{474A1023-D9B6-4255-A7E1-DE0EB1D155B0}" destId="{577D851C-9265-4145-940B-448968D477DE}" srcOrd="0" destOrd="1" presId="urn:microsoft.com/office/officeart/2005/8/layout/hList1"/>
    <dgm:cxn modelId="{FCEDD9C1-54EE-44CF-9A6E-D80ABA13D5D0}" type="presOf" srcId="{336A7E69-3E4C-4F34-A0D2-D8B6BB57867C}" destId="{8C56C333-B5D7-435F-B255-E9A5CC2D3431}" srcOrd="0" destOrd="1" presId="urn:microsoft.com/office/officeart/2005/8/layout/hList1"/>
    <dgm:cxn modelId="{CC095FCC-99A3-43C3-98B9-0A341F234472}" srcId="{033824EF-27F3-4227-BA6E-B48272F92946}" destId="{BADB709E-F977-471F-9082-ABAFDA8ED088}" srcOrd="2" destOrd="0" parTransId="{F5FFCCE9-BE2F-40A0-9D8D-893C30C36B9D}" sibTransId="{E9F1121F-55A5-4F98-B7B9-4A0352901C54}"/>
    <dgm:cxn modelId="{1EBA4ED0-5F99-4560-AE90-F00EAF93C1DF}" srcId="{BADB709E-F977-471F-9082-ABAFDA8ED088}" destId="{474A1023-D9B6-4255-A7E1-DE0EB1D155B0}" srcOrd="1" destOrd="0" parTransId="{65C76F4D-7852-44C0-B22E-E20E979FD598}" sibTransId="{464C789C-D8D8-43FC-A102-D0C655550874}"/>
    <dgm:cxn modelId="{488B5CD3-FAB2-4413-AC06-E1C20D3BC5A9}" type="presOf" srcId="{BC416738-4A4F-444C-8153-95C5B4174B05}" destId="{BB58644F-1592-4BF2-8AD7-3ECCD4E06FD2}" srcOrd="0" destOrd="0" presId="urn:microsoft.com/office/officeart/2005/8/layout/hList1"/>
    <dgm:cxn modelId="{59C85FD9-769F-4C03-BC6A-EA72D024887E}" srcId="{BBEFBA1B-F655-4A52-B416-BE3BE751B032}" destId="{BC416738-4A4F-444C-8153-95C5B4174B05}" srcOrd="0" destOrd="0" parTransId="{318CDCBA-2B80-4692-97A5-CEF12407CCF3}" sibTransId="{3DDBEC19-EFC9-44D2-9F95-6915BA4B4EDB}"/>
    <dgm:cxn modelId="{6AACC0E5-0CD1-4D0E-85C1-91FD30D61184}" srcId="{CA89A307-BF9E-4271-9C34-4BD978B759FB}" destId="{7C1EC63A-C655-4665-9B6D-63CE41CD8CCF}" srcOrd="4" destOrd="0" parTransId="{7A529DCE-D521-4B27-A1B5-A4FAC096A4EC}" sibTransId="{6CB8D529-FBAE-4CB5-91BA-CBEDF39B56C1}"/>
    <dgm:cxn modelId="{E20A1BE6-B86C-4A58-BC69-5DF9F5AD03A1}" type="presOf" srcId="{6A50982D-B951-48F6-B349-64449AA50B93}" destId="{598C6809-776F-4230-9F01-239F4A3E11C3}" srcOrd="0" destOrd="0" presId="urn:microsoft.com/office/officeart/2005/8/layout/hList1"/>
    <dgm:cxn modelId="{4BD684E6-C89E-4466-A646-10F33972F7FB}" srcId="{CA89A307-BF9E-4271-9C34-4BD978B759FB}" destId="{B0E3F3B1-8CD8-4DC9-94BB-6354788301A8}" srcOrd="5" destOrd="0" parTransId="{1127891C-5815-4207-AB00-BA616918FC9C}" sibTransId="{250899CF-9693-4EEC-825B-90E3B883CF52}"/>
    <dgm:cxn modelId="{5CF567EC-4819-49A2-A01C-726D19F17735}" type="presOf" srcId="{9DE43EBE-3B58-4B1A-9C83-BD508A649D9C}" destId="{C10160F5-F0E8-4F1D-8BF6-1F8174331997}" srcOrd="0" destOrd="2" presId="urn:microsoft.com/office/officeart/2005/8/layout/hList1"/>
    <dgm:cxn modelId="{23BCAFF0-7E34-4C0B-9B19-6CE8F1FA85C6}" type="presOf" srcId="{7D24EE1B-5076-435C-9CB3-F7EF5325AF3F}" destId="{7079E13E-6F8D-419B-9649-B566FD1CEBD2}" srcOrd="0" destOrd="0" presId="urn:microsoft.com/office/officeart/2005/8/layout/hList1"/>
    <dgm:cxn modelId="{EF562B1A-1DF0-4FDB-8309-D186EA19D72B}" type="presParOf" srcId="{34D969C4-661B-450B-BC7C-9883D76D3B14}" destId="{8D1700A4-589D-4EAF-B758-BAE3D7CB4873}" srcOrd="0" destOrd="0" presId="urn:microsoft.com/office/officeart/2005/8/layout/hList1"/>
    <dgm:cxn modelId="{23E26E86-BE59-4CD0-B8A0-D575EB781B52}" type="presParOf" srcId="{8D1700A4-589D-4EAF-B758-BAE3D7CB4873}" destId="{7079E13E-6F8D-419B-9649-B566FD1CEBD2}" srcOrd="0" destOrd="0" presId="urn:microsoft.com/office/officeart/2005/8/layout/hList1"/>
    <dgm:cxn modelId="{4758A872-0C42-449F-8C1A-B689C2563EE8}" type="presParOf" srcId="{8D1700A4-589D-4EAF-B758-BAE3D7CB4873}" destId="{598C6809-776F-4230-9F01-239F4A3E11C3}" srcOrd="1" destOrd="0" presId="urn:microsoft.com/office/officeart/2005/8/layout/hList1"/>
    <dgm:cxn modelId="{8C202653-53AC-47EB-9E06-2A963D7BEE9C}" type="presParOf" srcId="{34D969C4-661B-450B-BC7C-9883D76D3B14}" destId="{6C54C0E7-8B23-44E2-906A-D288B6660801}" srcOrd="1" destOrd="0" presId="urn:microsoft.com/office/officeart/2005/8/layout/hList1"/>
    <dgm:cxn modelId="{09D00CAA-C994-4DCD-8F4D-59305EE8B15C}" type="presParOf" srcId="{34D969C4-661B-450B-BC7C-9883D76D3B14}" destId="{DEFB33D7-3C77-4D99-93A6-CD97FC426308}" srcOrd="2" destOrd="0" presId="urn:microsoft.com/office/officeart/2005/8/layout/hList1"/>
    <dgm:cxn modelId="{C15F5C0D-FD77-48ED-966A-A5D74AE2666A}" type="presParOf" srcId="{DEFB33D7-3C77-4D99-93A6-CD97FC426308}" destId="{E1D8F204-C7A7-4828-B49A-266C31E0A915}" srcOrd="0" destOrd="0" presId="urn:microsoft.com/office/officeart/2005/8/layout/hList1"/>
    <dgm:cxn modelId="{DD4294FB-75FB-42A7-B992-7C235F2B5EFB}" type="presParOf" srcId="{DEFB33D7-3C77-4D99-93A6-CD97FC426308}" destId="{C10160F5-F0E8-4F1D-8BF6-1F8174331997}" srcOrd="1" destOrd="0" presId="urn:microsoft.com/office/officeart/2005/8/layout/hList1"/>
    <dgm:cxn modelId="{62EFE004-0DE9-48D7-A6F5-180B62012D9D}" type="presParOf" srcId="{34D969C4-661B-450B-BC7C-9883D76D3B14}" destId="{CF477433-0CE4-46E3-B5E6-43FDB2EB91E8}" srcOrd="3" destOrd="0" presId="urn:microsoft.com/office/officeart/2005/8/layout/hList1"/>
    <dgm:cxn modelId="{4DB10ED0-14F9-4EEC-9235-9998E109F442}" type="presParOf" srcId="{34D969C4-661B-450B-BC7C-9883D76D3B14}" destId="{6BD481DD-268B-4CE6-8D41-5DBD4E54F37C}" srcOrd="4" destOrd="0" presId="urn:microsoft.com/office/officeart/2005/8/layout/hList1"/>
    <dgm:cxn modelId="{BB5ABAD9-CBB4-4A3C-941E-76374C230705}" type="presParOf" srcId="{6BD481DD-268B-4CE6-8D41-5DBD4E54F37C}" destId="{59063AA8-9041-4A07-AFDD-C82CE84B6F02}" srcOrd="0" destOrd="0" presId="urn:microsoft.com/office/officeart/2005/8/layout/hList1"/>
    <dgm:cxn modelId="{2176D6D7-64FF-4EBC-BE71-5A9ADEE9FA44}" type="presParOf" srcId="{6BD481DD-268B-4CE6-8D41-5DBD4E54F37C}" destId="{577D851C-9265-4145-940B-448968D477DE}" srcOrd="1" destOrd="0" presId="urn:microsoft.com/office/officeart/2005/8/layout/hList1"/>
    <dgm:cxn modelId="{CD967527-69AD-4D54-AAF7-F7E357C976FC}" type="presParOf" srcId="{34D969C4-661B-450B-BC7C-9883D76D3B14}" destId="{9FD91242-16D9-401A-8418-1BA190DE90D4}" srcOrd="5" destOrd="0" presId="urn:microsoft.com/office/officeart/2005/8/layout/hList1"/>
    <dgm:cxn modelId="{D035F9F8-14AF-411E-9EA6-2339AE9648CB}" type="presParOf" srcId="{34D969C4-661B-450B-BC7C-9883D76D3B14}" destId="{BD9E4CB6-672F-4F4E-8AE5-F587BC017421}" srcOrd="6" destOrd="0" presId="urn:microsoft.com/office/officeart/2005/8/layout/hList1"/>
    <dgm:cxn modelId="{DD4B1B68-89BF-4A5E-9C39-28AC6EFF9D7C}" type="presParOf" srcId="{BD9E4CB6-672F-4F4E-8AE5-F587BC017421}" destId="{9E3F4041-8C28-41CB-BF09-28C7177E63EB}" srcOrd="0" destOrd="0" presId="urn:microsoft.com/office/officeart/2005/8/layout/hList1"/>
    <dgm:cxn modelId="{D8A8279D-0E5B-42EB-B58C-4869C34A2778}" type="presParOf" srcId="{BD9E4CB6-672F-4F4E-8AE5-F587BC017421}" destId="{8C56C333-B5D7-435F-B255-E9A5CC2D3431}" srcOrd="1" destOrd="0" presId="urn:microsoft.com/office/officeart/2005/8/layout/hList1"/>
    <dgm:cxn modelId="{1E1A1EEE-10D6-4A88-8152-D9D519784ECE}" type="presParOf" srcId="{34D969C4-661B-450B-BC7C-9883D76D3B14}" destId="{BE0FCC42-BF42-4C6E-AB43-66E0A2EBF717}" srcOrd="7" destOrd="0" presId="urn:microsoft.com/office/officeart/2005/8/layout/hList1"/>
    <dgm:cxn modelId="{51419BBD-6A27-40C1-8E2C-1E67232AD98E}" type="presParOf" srcId="{34D969C4-661B-450B-BC7C-9883D76D3B14}" destId="{F61C6995-3A5E-4F64-A9C7-C4D40B0B0DAF}" srcOrd="8" destOrd="0" presId="urn:microsoft.com/office/officeart/2005/8/layout/hList1"/>
    <dgm:cxn modelId="{60D718A8-8B45-477D-8426-69CD86808092}" type="presParOf" srcId="{F61C6995-3A5E-4F64-A9C7-C4D40B0B0DAF}" destId="{1CB8E531-B4D7-4D12-A95A-F6A91AFAAF42}" srcOrd="0" destOrd="0" presId="urn:microsoft.com/office/officeart/2005/8/layout/hList1"/>
    <dgm:cxn modelId="{F5A74596-FB71-4470-8098-12AD0BBF29E4}" type="presParOf" srcId="{F61C6995-3A5E-4F64-A9C7-C4D40B0B0DAF}" destId="{BB58644F-1592-4BF2-8AD7-3ECCD4E06F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9E13E-6F8D-419B-9649-B566FD1CEBD2}">
      <dsp:nvSpPr>
        <dsp:cNvPr id="0" name=""/>
        <dsp:cNvSpPr/>
      </dsp:nvSpPr>
      <dsp:spPr>
        <a:xfrm>
          <a:off x="5409" y="675527"/>
          <a:ext cx="2073811" cy="82952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Tipos de dados</a:t>
          </a:r>
        </a:p>
      </dsp:txBody>
      <dsp:txXfrm>
        <a:off x="5409" y="675527"/>
        <a:ext cx="2073811" cy="829524"/>
      </dsp:txXfrm>
    </dsp:sp>
    <dsp:sp modelId="{598C6809-776F-4230-9F01-239F4A3E11C3}">
      <dsp:nvSpPr>
        <dsp:cNvPr id="0" name=""/>
        <dsp:cNvSpPr/>
      </dsp:nvSpPr>
      <dsp:spPr>
        <a:xfrm>
          <a:off x="5409" y="1505051"/>
          <a:ext cx="2073811" cy="28548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6012" tIns="96012" rIns="128016" bIns="144018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Numéricos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Categóricos</a:t>
          </a:r>
        </a:p>
      </dsp:txBody>
      <dsp:txXfrm>
        <a:off x="5409" y="1505051"/>
        <a:ext cx="2073811" cy="2854800"/>
      </dsp:txXfrm>
    </dsp:sp>
    <dsp:sp modelId="{E1D8F204-C7A7-4828-B49A-266C31E0A915}">
      <dsp:nvSpPr>
        <dsp:cNvPr id="0" name=""/>
        <dsp:cNvSpPr/>
      </dsp:nvSpPr>
      <dsp:spPr>
        <a:xfrm>
          <a:off x="2369554" y="675527"/>
          <a:ext cx="2073811" cy="82952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Tendência Central e Dispersão</a:t>
          </a:r>
        </a:p>
      </dsp:txBody>
      <dsp:txXfrm>
        <a:off x="2369554" y="675527"/>
        <a:ext cx="2073811" cy="829524"/>
      </dsp:txXfrm>
    </dsp:sp>
    <dsp:sp modelId="{C10160F5-F0E8-4F1D-8BF6-1F8174331997}">
      <dsp:nvSpPr>
        <dsp:cNvPr id="0" name=""/>
        <dsp:cNvSpPr/>
      </dsp:nvSpPr>
      <dsp:spPr>
        <a:xfrm>
          <a:off x="2369554" y="1505051"/>
          <a:ext cx="2073811" cy="28548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6012" tIns="96012" rIns="128016" bIns="144018" numCol="1" spcCol="1270" anchor="ctr" anchorCtr="0">
          <a:noAutofit/>
        </a:bodyPr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Média</a:t>
          </a: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Mediana</a:t>
          </a: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Moda</a:t>
          </a: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Variância</a:t>
          </a: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Desvio Padrão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Amplitude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69554" y="1505051"/>
        <a:ext cx="2073811" cy="2854800"/>
      </dsp:txXfrm>
    </dsp:sp>
    <dsp:sp modelId="{59063AA8-9041-4A07-AFDD-C82CE84B6F02}">
      <dsp:nvSpPr>
        <dsp:cNvPr id="0" name=""/>
        <dsp:cNvSpPr/>
      </dsp:nvSpPr>
      <dsp:spPr>
        <a:xfrm>
          <a:off x="4733699" y="675527"/>
          <a:ext cx="2073811" cy="829524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Outros</a:t>
          </a:r>
          <a:endParaRPr lang="pt-BR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33699" y="675527"/>
        <a:ext cx="2073811" cy="829524"/>
      </dsp:txXfrm>
    </dsp:sp>
    <dsp:sp modelId="{577D851C-9265-4145-940B-448968D477DE}">
      <dsp:nvSpPr>
        <dsp:cNvPr id="0" name=""/>
        <dsp:cNvSpPr/>
      </dsp:nvSpPr>
      <dsp:spPr>
        <a:xfrm>
          <a:off x="4733699" y="1505051"/>
          <a:ext cx="2073811" cy="285480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6012" tIns="96012" rIns="128016" bIns="144018" numCol="1" spcCol="1270" anchor="ctr" anchorCtr="0">
          <a:noAutofit/>
        </a:bodyPr>
        <a:lstStyle/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Probabilidade</a:t>
          </a: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Correlação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Testes de hipóteses</a:t>
          </a:r>
          <a:endParaRPr lang="pt-BR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33699" y="1505051"/>
        <a:ext cx="2073811" cy="2854800"/>
      </dsp:txXfrm>
    </dsp:sp>
    <dsp:sp modelId="{9E3F4041-8C28-41CB-BF09-28C7177E63EB}">
      <dsp:nvSpPr>
        <dsp:cNvPr id="0" name=""/>
        <dsp:cNvSpPr/>
      </dsp:nvSpPr>
      <dsp:spPr>
        <a:xfrm>
          <a:off x="7097844" y="675527"/>
          <a:ext cx="2073811" cy="829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Álgebra Linear</a:t>
          </a:r>
        </a:p>
      </dsp:txBody>
      <dsp:txXfrm>
        <a:off x="7097844" y="675527"/>
        <a:ext cx="2073811" cy="829524"/>
      </dsp:txXfrm>
    </dsp:sp>
    <dsp:sp modelId="{8C56C333-B5D7-435F-B255-E9A5CC2D3431}">
      <dsp:nvSpPr>
        <dsp:cNvPr id="0" name=""/>
        <dsp:cNvSpPr/>
      </dsp:nvSpPr>
      <dsp:spPr>
        <a:xfrm>
          <a:off x="7097844" y="1505051"/>
          <a:ext cx="2073811" cy="28548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Vetores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Matriz</a:t>
          </a:r>
        </a:p>
      </dsp:txBody>
      <dsp:txXfrm>
        <a:off x="7097844" y="1505051"/>
        <a:ext cx="2073811" cy="2854800"/>
      </dsp:txXfrm>
    </dsp:sp>
    <dsp:sp modelId="{1CB8E531-B4D7-4D12-A95A-F6A91AFAAF42}">
      <dsp:nvSpPr>
        <dsp:cNvPr id="0" name=""/>
        <dsp:cNvSpPr/>
      </dsp:nvSpPr>
      <dsp:spPr>
        <a:xfrm>
          <a:off x="9461989" y="675527"/>
          <a:ext cx="2073811" cy="829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Otimização</a:t>
          </a:r>
          <a:endParaRPr lang="pt-BR" sz="2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461989" y="675527"/>
        <a:ext cx="2073811" cy="829524"/>
      </dsp:txXfrm>
    </dsp:sp>
    <dsp:sp modelId="{BB58644F-1592-4BF2-8AD7-3ECCD4E06FD2}">
      <dsp:nvSpPr>
        <dsp:cNvPr id="0" name=""/>
        <dsp:cNvSpPr/>
      </dsp:nvSpPr>
      <dsp:spPr>
        <a:xfrm>
          <a:off x="9461989" y="1505051"/>
          <a:ext cx="2073811" cy="28548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ctr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Funções de custo</a:t>
          </a:r>
        </a:p>
      </dsp:txBody>
      <dsp:txXfrm>
        <a:off x="9461989" y="1505051"/>
        <a:ext cx="2073811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26B3F-DB48-4BC6-8C18-1F94E330D4AE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51FF-53C4-4C47-8BD4-AE694E3B73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422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42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08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390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33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39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31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F7F27-17E6-486A-807B-6CDDD6006C1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58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7E88F-AF36-4BC5-8F76-1E72FE9D0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AFE8A8-7203-40F3-88E1-CE73DC2F5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A007B2-BDAF-4B01-8E88-D3916325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768A9B-2A50-49F9-8030-B41D3263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16E881-C9DE-4B5B-B6D6-F9975672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25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0D10F-755F-43ED-9CFF-C1A14CDA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36D268-7EC8-4ED5-9C62-7165357AF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F5F5D0-B4DF-4C6F-9EF9-6FD591BA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37C3E-6637-4790-9FD5-3E4E2B253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882F28-4E78-4A6D-BD15-CE288388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297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4F747E-2D2A-4668-97EC-206106376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D8C80D-001C-476A-AE41-C076490A3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9E809-8B3C-4D03-8CC8-87BD5DF5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8F8F23-5245-4BDA-A60D-305833358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F4F0CA-B5CB-4382-B430-C2A83BB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16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08EB91-A5D8-41A9-A281-5244CB9E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CEE36D-2394-410B-95BC-74BEA2B02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F21E19-9B1F-4028-8256-8738F90C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5C3B3C-7397-461F-BFA0-AEA0C67D4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DAA106-333C-4702-8CBF-C4331EB9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033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72AA6-EE2C-466A-9EF4-F46B2E9E7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71A2E0-2C0C-46B9-ABD7-2153FC31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68781F-EC75-4C37-BBF0-9F47966E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DEE5A-49CA-422E-A979-D899015D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FF3977-3112-4333-8606-2C606F4C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78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DC0B8-2A12-48A8-8DFF-CF1EA1CC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CD4DC-162F-4914-B442-E4E4ED1D3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6E254F-6F30-4203-B22F-D9B1CDD31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628667-46BD-4E12-8AA6-0825BE62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7E18F3-5B55-4A0D-8C63-928E92D2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5C620B-D4F7-42B1-A81E-DCF2FA4A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8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66447-7597-4DE8-8D37-058A91C0F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13D4CC-B5D3-48A1-A643-4158D68CF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684EDE-69AE-46A9-960F-BB6F25227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0194E1-3F6B-407E-A367-BAFE4B727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59EA33-63C5-4109-9DEC-0D2F77417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27E820-0C2A-46CC-9BD8-AC2562BA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573B9AA-09FD-42BA-BCA5-F31BC71B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D16873-BB46-468B-8DE9-ECBFDC8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1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DEB43-E77E-4E2E-BDDD-7F28A7E2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4EAAF3-52AC-4559-B489-BF36AD14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EABBF7-BA6A-4FD0-997B-F1360217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59D06C-F4C4-4319-AB00-67A6B83F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63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C9D4018-1D53-4476-858A-A2E2F6EB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0655F5-FEBE-4093-B50B-957EC387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F04081-81F2-450C-939D-896990CE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84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28A6A-02B9-4EAE-8F6B-AF843F360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8A59F-8FAE-4DF1-8046-FE206D3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3C3297-384A-4A4F-9DE6-4B7EED6E2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1D7B6A-E1B3-41F6-9DBF-73D215DF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57955D-F6C2-4818-9B8A-0CCEFD41B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026C0E-BBB9-4943-9451-55A5BDD7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03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9F47E-44B6-48AB-A5EB-EC37770C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62493CA-9DAD-49EF-97FC-8F9A01440F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4D5D41-7020-480E-8C63-DA42E645DE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E3979A-0812-4618-9CC5-DCD169C5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D5FF1F-DE78-4EEB-B2F2-F7FEAFC1D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B85239-700A-499F-9E09-D6C31988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374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A366AB-ED50-486E-B629-8805AB2B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E32DC1-7754-4251-8293-22CC3D5AA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E1901C-4042-408C-B747-810762198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7962E-119D-4024-9673-652138FA73BF}" type="datetimeFigureOut">
              <a:rPr lang="pt-BR" smtClean="0"/>
              <a:t>12/03/2024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7F8726-F1F2-41AA-8CA0-FCD941328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C61AB0-4E3D-46BF-88F6-4393D90AD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79CE4-F92C-4A3E-B6BC-DD6B85F38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61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351110" y="2963493"/>
            <a:ext cx="6526310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600"/>
              </a:lnSpc>
            </a:pPr>
            <a:r>
              <a:rPr lang="pt-BR" sz="4000" b="1" dirty="0">
                <a:solidFill>
                  <a:schemeClr val="bg1"/>
                </a:solidFill>
                <a:latin typeface="Branding Black" panose="00000A00000000000000" pitchFamily="50" charset="0"/>
              </a:rPr>
              <a:t>Inteligência Artificial Aplicada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34">
            <a:extLst>
              <a:ext uri="{FF2B5EF4-FFF2-40B4-BE49-F238E27FC236}">
                <a16:creationId xmlns:a16="http://schemas.microsoft.com/office/drawing/2014/main" id="{B4B1C9C0-1C2F-4B63-D76D-54B1567DCB45}"/>
              </a:ext>
            </a:extLst>
          </p:cNvPr>
          <p:cNvSpPr txBox="1"/>
          <p:nvPr/>
        </p:nvSpPr>
        <p:spPr>
          <a:xfrm>
            <a:off x="334409" y="5789771"/>
            <a:ext cx="6445614" cy="609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00"/>
              </a:lnSpc>
            </a:pPr>
            <a:r>
              <a:rPr lang="pt-BR" sz="2200" b="1" dirty="0" err="1">
                <a:solidFill>
                  <a:schemeClr val="bg1"/>
                </a:solidFill>
                <a:latin typeface="Branding Black" panose="00000A00000000000000" pitchFamily="50" charset="0"/>
              </a:rPr>
              <a:t>UniSenai</a:t>
            </a:r>
            <a:r>
              <a:rPr lang="pt-BR" sz="2200" b="1" dirty="0">
                <a:solidFill>
                  <a:schemeClr val="bg1"/>
                </a:solidFill>
                <a:latin typeface="Branding Black" panose="00000A00000000000000" pitchFamily="50" charset="0"/>
              </a:rPr>
              <a:t> PR– São José dos Pinhais</a:t>
            </a:r>
          </a:p>
        </p:txBody>
      </p:sp>
    </p:spTree>
    <p:extLst>
      <p:ext uri="{BB962C8B-B14F-4D97-AF65-F5344CB8AC3E}">
        <p14:creationId xmlns:p14="http://schemas.microsoft.com/office/powerpoint/2010/main" val="237449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/>
              <p:nvPr/>
            </p:nvSpPr>
            <p:spPr>
              <a:xfrm>
                <a:off x="547816" y="1477023"/>
                <a:ext cx="11096367" cy="2857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Multiplicação de Matriz por Escalar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Uma matriz pode ser multiplicada por um escalar (número).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solidFill>
                    <a:srgbClr val="0D0D0D"/>
                  </a:solidFill>
                  <a:latin typeface="Söhne"/>
                  <a:cs typeface="Times New Roman" panose="02020603050405020304" pitchFamily="18" charset="0"/>
                </a:endParaRPr>
              </a:p>
              <a:p>
                <a:pPr marL="1200150" lvl="2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.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∗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6" y="1477023"/>
                <a:ext cx="11096367" cy="2857064"/>
              </a:xfrm>
              <a:prstGeom prst="rect">
                <a:avLst/>
              </a:prstGeom>
              <a:blipFill>
                <a:blip r:embed="rId2"/>
                <a:stretch>
                  <a:fillRect l="-769" b="-27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915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/>
              <p:nvPr/>
            </p:nvSpPr>
            <p:spPr>
              <a:xfrm>
                <a:off x="547816" y="1750752"/>
                <a:ext cx="11096367" cy="3411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Multiplicação de matrizes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 produto de duas matrizes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é possível se o número de colunas em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igual ao número de linhas em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</a:t>
                </a:r>
              </a:p>
              <a:p>
                <a:pPr lvl="1" algn="just">
                  <a:lnSpc>
                    <a:spcPct val="150000"/>
                  </a:lnSpc>
                </a:pPr>
                <a:endParaRPr lang="pt-BR" sz="2400" dirty="0">
                  <a:solidFill>
                    <a:srgbClr val="0D0D0D"/>
                  </a:solidFill>
                  <a:latin typeface="Söhne"/>
                  <a:cs typeface="Times New Roman" panose="02020603050405020304" pitchFamily="18" charset="0"/>
                </a:endParaRPr>
              </a:p>
              <a:p>
                <a:pPr marL="1200150" lvl="2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𝑜𝑛𝑑𝑒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.</m:t>
                        </m:r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6" y="1750752"/>
                <a:ext cx="11096367" cy="3411062"/>
              </a:xfrm>
              <a:prstGeom prst="rect">
                <a:avLst/>
              </a:prstGeom>
              <a:blipFill>
                <a:blip r:embed="rId2"/>
                <a:stretch>
                  <a:fillRect l="-769" r="-824" b="-248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050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/>
              <p:nvPr/>
            </p:nvSpPr>
            <p:spPr>
              <a:xfrm>
                <a:off x="547816" y="1750752"/>
                <a:ext cx="11096367" cy="2386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Transposição de matrizes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transposta de uma matriz troca suas linhas por colunas (e vice-versa). 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é uma matriz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então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é uma matriz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pt-BR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pt-BR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pt-BR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pt-BR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pt-BR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𝑗𝑖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pt-BR" sz="2400" dirty="0">
                  <a:solidFill>
                    <a:srgbClr val="0D0D0D"/>
                  </a:solidFill>
                  <a:latin typeface="Söhne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6" y="1750752"/>
                <a:ext cx="11096367" cy="2386679"/>
              </a:xfrm>
              <a:prstGeom prst="rect">
                <a:avLst/>
              </a:prstGeom>
              <a:blipFill>
                <a:blip r:embed="rId2"/>
                <a:stretch>
                  <a:fillRect l="-769" b="-12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92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/>
              <p:nvPr/>
            </p:nvSpPr>
            <p:spPr>
              <a:xfrm>
                <a:off x="547816" y="2581428"/>
                <a:ext cx="11096367" cy="1695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Determinante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 determinante de uma matriz quadrada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é um valor escalar que pode ser calculado de várias maneiras, dependendo do tamanho da matriz.</a:t>
                </a:r>
                <a:endParaRPr lang="pt-BR" sz="2400" dirty="0">
                  <a:solidFill>
                    <a:srgbClr val="0D0D0D"/>
                  </a:solidFill>
                  <a:latin typeface="Söhne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6" y="2581428"/>
                <a:ext cx="11096367" cy="1695144"/>
              </a:xfrm>
              <a:prstGeom prst="rect">
                <a:avLst/>
              </a:prstGeom>
              <a:blipFill>
                <a:blip r:embed="rId2"/>
                <a:stretch>
                  <a:fillRect l="-769" r="-824" b="-6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117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/>
              <p:nvPr/>
            </p:nvSpPr>
            <p:spPr>
              <a:xfrm>
                <a:off x="547816" y="2581428"/>
                <a:ext cx="11096367" cy="2249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Inversa de uma matriz</a:t>
                </a:r>
              </a:p>
              <a:p>
                <a:pPr algn="just">
                  <a:lnSpc>
                    <a:spcPct val="150000"/>
                  </a:lnSpc>
                </a:pP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matriz inversa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 uma matriz quadrada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é aquela que, quando multiplicada por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resulta na matriz identidade.  </a:t>
                </a:r>
                <a:endParaRPr lang="pt-BR" sz="2400" dirty="0">
                  <a:solidFill>
                    <a:srgbClr val="0D0D0D"/>
                  </a:solidFill>
                  <a:latin typeface="Söhne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6" y="2581428"/>
                <a:ext cx="11096367" cy="2249142"/>
              </a:xfrm>
              <a:prstGeom prst="rect">
                <a:avLst/>
              </a:prstGeom>
              <a:blipFill>
                <a:blip r:embed="rId2"/>
                <a:stretch>
                  <a:fillRect l="-769" r="-824" b="-51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983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/>
              <p:nvPr/>
            </p:nvSpPr>
            <p:spPr>
              <a:xfrm>
                <a:off x="547816" y="2304429"/>
                <a:ext cx="11096367" cy="2249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Matriz identidade</a:t>
                </a:r>
              </a:p>
              <a:p>
                <a:pPr algn="just">
                  <a:lnSpc>
                    <a:spcPct val="150000"/>
                  </a:lnSpc>
                </a:pP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solidFill>
                      <a:srgbClr val="0D0D0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matriz identidade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pt-BR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pt-BR" sz="2400" dirty="0">
                    <a:solidFill>
                      <a:srgbClr val="0D0D0D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é uma matriz quadrada com uns na diagonal principal e zeros em outros lugares.</a:t>
                </a:r>
                <a:endParaRPr lang="pt-BR" sz="2400" dirty="0">
                  <a:solidFill>
                    <a:srgbClr val="0D0D0D"/>
                  </a:solidFill>
                  <a:latin typeface="Söhne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6" y="2304429"/>
                <a:ext cx="11096367" cy="2249142"/>
              </a:xfrm>
              <a:prstGeom prst="rect">
                <a:avLst/>
              </a:prstGeom>
              <a:blipFill>
                <a:blip r:embed="rId2"/>
                <a:stretch>
                  <a:fillRect l="-769" r="-824" b="-51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34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071995" y="2820125"/>
            <a:ext cx="6514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pt-BR" sz="4000" b="1" dirty="0">
                <a:solidFill>
                  <a:schemeClr val="bg1"/>
                </a:solidFill>
                <a:latin typeface="Branding Black" panose="00000A00000000000000" pitchFamily="50" charset="0"/>
              </a:rPr>
              <a:t>Programação linear (otimização)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383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81C910CC-FCA4-4E1E-810C-5E740ADD03EC}"/>
              </a:ext>
            </a:extLst>
          </p:cNvPr>
          <p:cNvSpPr txBox="1"/>
          <p:nvPr/>
        </p:nvSpPr>
        <p:spPr>
          <a:xfrm>
            <a:off x="547816" y="2304429"/>
            <a:ext cx="11096367" cy="220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Programação Linear (PL) é uma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técnica de otimização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 lida com a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maximização ou minimização de uma função linear sujeita a um conjunto de restrições lineares.</a:t>
            </a:r>
            <a:endParaRPr lang="pt-BR" sz="2400" b="1" dirty="0">
              <a:solidFill>
                <a:srgbClr val="0D0D0D"/>
              </a:solidFill>
              <a:latin typeface="Söhne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665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81C910CC-FCA4-4E1E-810C-5E740ADD03EC}"/>
              </a:ext>
            </a:extLst>
          </p:cNvPr>
          <p:cNvSpPr txBox="1"/>
          <p:nvPr/>
        </p:nvSpPr>
        <p:spPr>
          <a:xfrm>
            <a:off x="547816" y="2304429"/>
            <a:ext cx="11096367" cy="220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Função Objetivo: função linear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 queremos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maximizar ou minimizar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Restrições: Limitações lineares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devem ser satisfeitas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Variáveis de Decisão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 variáveis que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determinam a solução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400" b="1" dirty="0">
              <a:solidFill>
                <a:srgbClr val="0D0D0D"/>
              </a:solidFill>
              <a:latin typeface="Söhne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69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8F6A4FC-2DE4-4940-9053-F81FE2271B1D}"/>
              </a:ext>
            </a:extLst>
          </p:cNvPr>
          <p:cNvSpPr txBox="1"/>
          <p:nvPr/>
        </p:nvSpPr>
        <p:spPr>
          <a:xfrm>
            <a:off x="540609" y="691541"/>
            <a:ext cx="6098058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AE04805-DAEE-4569-BC99-46E52DDA6839}"/>
                  </a:ext>
                </a:extLst>
              </p:cNvPr>
              <p:cNvSpPr txBox="1"/>
              <p:nvPr/>
            </p:nvSpPr>
            <p:spPr>
              <a:xfrm>
                <a:off x="1109018" y="2143897"/>
                <a:ext cx="9406582" cy="30162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𝑀𝑎𝑥𝑖𝑚𝑖𝑧𝑎𝑟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/>
                <a:endParaRPr lang="pt-BR" sz="2800" dirty="0"/>
              </a:p>
              <a:p>
                <a:pPr/>
                <a:r>
                  <a:rPr lang="pt-BR" sz="2800" dirty="0"/>
                  <a:t>Sujeito a:</a:t>
                </a:r>
              </a:p>
              <a:p>
                <a:pPr/>
                <a:endParaRPr lang="pt-B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2 ≤20</m:t>
                      </m:r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pt-BR" sz="2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pt-BR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pt-BR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</a:t>
                </a:r>
                <a:endParaRPr lang="pt-BR" sz="28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5AE04805-DAEE-4569-BC99-46E52DDA6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18" y="2143897"/>
                <a:ext cx="9406582" cy="3016210"/>
              </a:xfrm>
              <a:prstGeom prst="rect">
                <a:avLst/>
              </a:prstGeom>
              <a:blipFill>
                <a:blip r:embed="rId2"/>
                <a:stretch>
                  <a:fillRect l="-2333" b="-5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926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5EE47A-7762-47AC-A9A0-F78F55325A69}"/>
              </a:ext>
            </a:extLst>
          </p:cNvPr>
          <p:cNvSpPr txBox="1"/>
          <p:nvPr/>
        </p:nvSpPr>
        <p:spPr>
          <a:xfrm>
            <a:off x="4795054" y="2401223"/>
            <a:ext cx="7163560" cy="169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/>
              <a:t>Estudo de agentes que recebem percepções do ambiente e executam ações (RUSSELL; NORVIG, 2013).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C748D9-13FE-477E-ABE1-2404E30E92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429" y="1322173"/>
            <a:ext cx="3877960" cy="38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34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81C910CC-FCA4-4E1E-810C-5E740ADD03EC}"/>
              </a:ext>
            </a:extLst>
          </p:cNvPr>
          <p:cNvSpPr txBox="1"/>
          <p:nvPr/>
        </p:nvSpPr>
        <p:spPr>
          <a:xfrm>
            <a:off x="547816" y="1958180"/>
            <a:ext cx="11096367" cy="3680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Uma possível solução para o problema anterior é empregar o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Método Simplex;</a:t>
            </a:r>
          </a:p>
          <a:p>
            <a:pPr algn="just">
              <a:lnSpc>
                <a:spcPct val="20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ideia principal desse método é </a:t>
            </a: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começar com uma solução básica viável e, em cada iteração, melhorar a solução para alcançar um valor ótimo da função objetivo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400" b="1" dirty="0">
              <a:solidFill>
                <a:srgbClr val="0D0D0D"/>
              </a:solidFill>
              <a:latin typeface="Söhne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89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D771744-7331-408D-8EC1-0353CB895E04}"/>
              </a:ext>
            </a:extLst>
          </p:cNvPr>
          <p:cNvSpPr txBox="1"/>
          <p:nvPr/>
        </p:nvSpPr>
        <p:spPr>
          <a:xfrm>
            <a:off x="405714" y="1200024"/>
            <a:ext cx="11380572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Formulação Padrão:</a:t>
            </a:r>
          </a:p>
          <a:p>
            <a:pPr algn="just">
              <a:lnSpc>
                <a:spcPct val="15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problema é formulado na forma padrão, com o objetivo de maximizar (ou minimizar) uma função linear sujeita a restrições lineares.</a:t>
            </a:r>
          </a:p>
          <a:p>
            <a:pPr algn="just">
              <a:lnSpc>
                <a:spcPct val="15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Tabela Simplex Inicial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</a:pP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variáveis de decisão são identificadas, e uma tabela simplex é criada para representar o sistema de equações.</a:t>
            </a:r>
          </a:p>
        </p:txBody>
      </p:sp>
    </p:spTree>
    <p:extLst>
      <p:ext uri="{BB962C8B-B14F-4D97-AF65-F5344CB8AC3E}">
        <p14:creationId xmlns:p14="http://schemas.microsoft.com/office/powerpoint/2010/main" val="421867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D8AECB8-8591-4BA7-BB38-CDFFA82B6FE4}"/>
              </a:ext>
            </a:extLst>
          </p:cNvPr>
          <p:cNvSpPr txBox="1"/>
          <p:nvPr/>
        </p:nvSpPr>
        <p:spPr>
          <a:xfrm>
            <a:off x="541637" y="1351508"/>
            <a:ext cx="1110872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Escolha da Variável de Entrada: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Seleciona-se a variável de decisão (não básica) que pode aumentar a função objetivo de maneira mais eficiente.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Escolha da Variável de Saída: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Identifica-se a variável básica que pode ser movida para fora da base de maneira mais eficiente.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Atualização da Tabela: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tabela é atualizada de acordo com a escolha da variável de entrada e de saída.</a:t>
            </a:r>
          </a:p>
        </p:txBody>
      </p:sp>
    </p:spTree>
    <p:extLst>
      <p:ext uri="{BB962C8B-B14F-4D97-AF65-F5344CB8AC3E}">
        <p14:creationId xmlns:p14="http://schemas.microsoft.com/office/powerpoint/2010/main" val="2836649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C8A619B-E3BC-471C-A886-49ED11EA5D84}"/>
              </a:ext>
            </a:extLst>
          </p:cNvPr>
          <p:cNvSpPr txBox="1"/>
          <p:nvPr/>
        </p:nvSpPr>
        <p:spPr>
          <a:xfrm>
            <a:off x="630195" y="2274838"/>
            <a:ext cx="1096044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Iteração: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passos 3 a 5 são repetidos até que não seja mais possível melhorar a solução.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Solução Ótima:</a:t>
            </a:r>
          </a:p>
          <a:p>
            <a:pPr algn="just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solução final é alcançada quando a tabela indica que não há mais melhorias possíveis.</a:t>
            </a:r>
          </a:p>
        </p:txBody>
      </p:sp>
    </p:spTree>
    <p:extLst>
      <p:ext uri="{BB962C8B-B14F-4D97-AF65-F5344CB8AC3E}">
        <p14:creationId xmlns:p14="http://schemas.microsoft.com/office/powerpoint/2010/main" val="3796262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071995" y="2820125"/>
            <a:ext cx="651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pt-BR" sz="4000" b="1" dirty="0">
                <a:solidFill>
                  <a:schemeClr val="bg1"/>
                </a:solidFill>
                <a:latin typeface="Branding Black" panose="00000A00000000000000" pitchFamily="50" charset="0"/>
              </a:rPr>
              <a:t>Exercícios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85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graphicFrame>
        <p:nvGraphicFramePr>
          <p:cNvPr id="7" name="Tabela 8">
            <a:extLst>
              <a:ext uri="{FF2B5EF4-FFF2-40B4-BE49-F238E27FC236}">
                <a16:creationId xmlns:a16="http://schemas.microsoft.com/office/drawing/2014/main" id="{1C45209C-57E8-48A4-AD63-333FAFB65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900189"/>
              </p:ext>
            </p:extLst>
          </p:nvPr>
        </p:nvGraphicFramePr>
        <p:xfrm>
          <a:off x="508987" y="1190357"/>
          <a:ext cx="11489424" cy="496937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71587">
                  <a:extLst>
                    <a:ext uri="{9D8B030D-6E8A-4147-A177-3AD203B41FA5}">
                      <a16:colId xmlns:a16="http://schemas.microsoft.com/office/drawing/2014/main" val="4152074672"/>
                    </a:ext>
                  </a:extLst>
                </a:gridCol>
                <a:gridCol w="9317837">
                  <a:extLst>
                    <a:ext uri="{9D8B030D-6E8A-4147-A177-3AD203B41FA5}">
                      <a16:colId xmlns:a16="http://schemas.microsoft.com/office/drawing/2014/main" val="732400873"/>
                    </a:ext>
                  </a:extLst>
                </a:gridCol>
              </a:tblGrid>
              <a:tr h="243073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Fornece as bases teóricas e métodos para análise e interpretação de dados;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Ajuda a entender incertezas e variabilidades nos dados;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Contribui para inferências, testes de hipóteses e estimação de parâmetros.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329142"/>
                  </a:ext>
                </a:extLst>
              </a:tr>
              <a:tr h="2538642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 defTabSz="9144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Aplica conceitos em modelagem e resolução de problemas complexos;</a:t>
                      </a:r>
                    </a:p>
                    <a:p>
                      <a:pPr marL="285750" indent="-285750" algn="just" defTabSz="9144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000" b="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Desenvolve algoritmos de aprendizado de máquina e otimização.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941698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2E78EF5B-C2E1-4D30-AC52-B6E89B5E259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7915" y="1742303"/>
            <a:ext cx="1272746" cy="12727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54DAA21-F781-460D-A310-A58D5954B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5" y="4115364"/>
            <a:ext cx="1762343" cy="176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5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FC8264F-CBC2-43AF-BC3B-EB49679D54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940056"/>
              </p:ext>
            </p:extLst>
          </p:nvPr>
        </p:nvGraphicFramePr>
        <p:xfrm>
          <a:off x="325394" y="911310"/>
          <a:ext cx="11541211" cy="5035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BE3121A0-2451-42D4-A549-CB036545561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33120" y="321273"/>
            <a:ext cx="1099751" cy="10997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2D82A2C-2A44-4C82-99F0-DD718D9ACA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1746" y="321274"/>
            <a:ext cx="1099751" cy="109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5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62887222-84CF-4D63-85B6-EF0C8B9F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" y="187683"/>
            <a:ext cx="614265" cy="424471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67C7911-4853-4FAC-820A-4CC7CF912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64813" y="251403"/>
            <a:ext cx="590670" cy="414236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A3CE354-051F-49D1-AC38-3521AC98F105}"/>
              </a:ext>
            </a:extLst>
          </p:cNvPr>
          <p:cNvSpPr/>
          <p:nvPr/>
        </p:nvSpPr>
        <p:spPr>
          <a:xfrm>
            <a:off x="10457895" y="6045696"/>
            <a:ext cx="1414222" cy="708125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F7AB7AB4-9E2F-4C99-9C77-769712EC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6B3CE0-00F8-4C0A-88EB-7645D3BF0464}"/>
              </a:ext>
            </a:extLst>
          </p:cNvPr>
          <p:cNvSpPr/>
          <p:nvPr/>
        </p:nvSpPr>
        <p:spPr>
          <a:xfrm>
            <a:off x="6096000" y="6675368"/>
            <a:ext cx="6096000" cy="182632"/>
          </a:xfrm>
          <a:prstGeom prst="rect">
            <a:avLst/>
          </a:prstGeom>
          <a:solidFill>
            <a:srgbClr val="1414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4143C"/>
              </a:solidFill>
            </a:endParaRP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F402740-E934-E039-3804-0D4175360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6614" y="6232789"/>
            <a:ext cx="1036399" cy="29645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D5EE47A-7762-47AC-A9A0-F78F55325A69}"/>
              </a:ext>
            </a:extLst>
          </p:cNvPr>
          <p:cNvSpPr txBox="1"/>
          <p:nvPr/>
        </p:nvSpPr>
        <p:spPr>
          <a:xfrm>
            <a:off x="5027277" y="2737257"/>
            <a:ext cx="7163560" cy="1695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400" dirty="0"/>
              <a:t>Ciência (e a arte) da programação de computadores para que eles possam aprender com os dados (GÉRON, 2019).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725DEC-0638-4E21-8C38-575C1CAC5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69" y="1513217"/>
            <a:ext cx="3831566" cy="38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7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2">
                <a:extLst>
                  <a:ext uri="{FF2B5EF4-FFF2-40B4-BE49-F238E27FC236}">
                    <a16:creationId xmlns:a16="http://schemas.microsoft.com/office/drawing/2014/main" id="{2D206184-6D4F-4D58-97A8-16061F0A7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4570949"/>
                  </p:ext>
                </p:extLst>
              </p:nvPr>
            </p:nvGraphicFramePr>
            <p:xfrm>
              <a:off x="2032000" y="1970217"/>
              <a:ext cx="8128000" cy="2924048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72863">
                      <a:extLst>
                        <a:ext uri="{9D8B030D-6E8A-4147-A177-3AD203B41FA5}">
                          <a16:colId xmlns:a16="http://schemas.microsoft.com/office/drawing/2014/main" val="1707183272"/>
                        </a:ext>
                      </a:extLst>
                    </a:gridCol>
                    <a:gridCol w="3158867">
                      <a:extLst>
                        <a:ext uri="{9D8B030D-6E8A-4147-A177-3AD203B41FA5}">
                          <a16:colId xmlns:a16="http://schemas.microsoft.com/office/drawing/2014/main" val="1473113466"/>
                        </a:ext>
                      </a:extLst>
                    </a:gridCol>
                    <a:gridCol w="1764270">
                      <a:extLst>
                        <a:ext uri="{9D8B030D-6E8A-4147-A177-3AD203B41FA5}">
                          <a16:colId xmlns:a16="http://schemas.microsoft.com/office/drawing/2014/main" val="401749517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392244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Elemento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Definição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Exemplo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Notação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137486"/>
                      </a:ext>
                    </a:extLst>
                  </a:tr>
                  <a:tr h="62455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Matriz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Coleção retangular de escalares organizados em linhas e colunas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1 2 3 </m:t>
                                        </m:r>
                                      </m:e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4 5 6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pt-BR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A, B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61785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Generalização de escalares, vetores e matrizes. Tensores podem ter mais de duas dimensões.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eqArr>
                                          <m:eqArrPr>
                                            <m:ctrlP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1 2 </m:t>
                                            </m:r>
                                          </m:e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3 4 </m:t>
                                            </m:r>
                                          </m:e>
                                        </m:eqArr>
                                      </m:e>
                                    </m:d>
                                    <m:r>
                                      <m:rPr>
                                        <m:nor/>
                                      </m:rPr>
                                      <a:rPr lang="pt-BR" dirty="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eqArr>
                                          <m:eqArrPr>
                                            <m:ctrlP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5 6 </m:t>
                                            </m:r>
                                          </m:e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7 8 </m:t>
                                            </m:r>
                                          </m:e>
                                        </m:eqAr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pt-BR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l-G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Τ</a:t>
                          </a:r>
                          <a:r>
                            <a:rPr lang="pt-B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el-G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Χ</a:t>
                          </a:r>
                          <a:endParaRPr lang="pt-B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8870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2">
                <a:extLst>
                  <a:ext uri="{FF2B5EF4-FFF2-40B4-BE49-F238E27FC236}">
                    <a16:creationId xmlns:a16="http://schemas.microsoft.com/office/drawing/2014/main" id="{2D206184-6D4F-4D58-97A8-16061F0A7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4570949"/>
                  </p:ext>
                </p:extLst>
              </p:nvPr>
            </p:nvGraphicFramePr>
            <p:xfrm>
              <a:off x="2032000" y="1970217"/>
              <a:ext cx="8128000" cy="2924048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172863">
                      <a:extLst>
                        <a:ext uri="{9D8B030D-6E8A-4147-A177-3AD203B41FA5}">
                          <a16:colId xmlns:a16="http://schemas.microsoft.com/office/drawing/2014/main" val="1707183272"/>
                        </a:ext>
                      </a:extLst>
                    </a:gridCol>
                    <a:gridCol w="3158867">
                      <a:extLst>
                        <a:ext uri="{9D8B030D-6E8A-4147-A177-3AD203B41FA5}">
                          <a16:colId xmlns:a16="http://schemas.microsoft.com/office/drawing/2014/main" val="1473113466"/>
                        </a:ext>
                      </a:extLst>
                    </a:gridCol>
                    <a:gridCol w="1764270">
                      <a:extLst>
                        <a:ext uri="{9D8B030D-6E8A-4147-A177-3AD203B41FA5}">
                          <a16:colId xmlns:a16="http://schemas.microsoft.com/office/drawing/2014/main" val="401749517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7392244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Elemento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Definição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Exemplo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Notação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137486"/>
                      </a:ext>
                    </a:extLst>
                  </a:tr>
                  <a:tr h="86512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Matriz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Coleção retangular de escalares organizados em linhas e colunas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517" t="-46479" r="-115517" b="-2063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A, B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6178539"/>
                      </a:ext>
                    </a:extLst>
                  </a:tr>
                  <a:tr h="16880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Tensor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pt-BR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Generalização de escalares, vetores e matrizes. Tensores podem ter mais de duas dimensões.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517" t="-75090" r="-115517" b="-5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l-G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Τ</a:t>
                          </a:r>
                          <a:r>
                            <a:rPr lang="pt-B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el-GR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Χ</a:t>
                          </a:r>
                          <a:endParaRPr lang="pt-BR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388709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9589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387D7B04-38D4-43A1-942E-DBDEFA30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C6A0833-91DC-45B9-A758-824340AC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28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99259C4F-44DB-4F28-B050-2EE4A3DB2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96670" y="5560474"/>
            <a:ext cx="1648409" cy="42736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DCBD100D-4F3A-4EC6-BFDE-71DBBBB7BB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417" y="4779072"/>
            <a:ext cx="4053843" cy="55312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848A1A8-D520-4632-B97C-0918995316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1438" y="454039"/>
            <a:ext cx="733425" cy="51435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63B02180-6B20-4B70-AE1D-148F68EFF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13976" y="298801"/>
            <a:ext cx="671804" cy="42447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E332E39-6653-49DB-87FF-5E98C408AD16}"/>
              </a:ext>
            </a:extLst>
          </p:cNvPr>
          <p:cNvSpPr txBox="1"/>
          <p:nvPr/>
        </p:nvSpPr>
        <p:spPr>
          <a:xfrm>
            <a:off x="3258453" y="2807019"/>
            <a:ext cx="651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pt-BR" sz="4000" b="1" dirty="0">
                <a:solidFill>
                  <a:schemeClr val="bg1"/>
                </a:solidFill>
                <a:latin typeface="Branding Black" panose="00000A00000000000000" pitchFamily="50" charset="0"/>
              </a:rPr>
              <a:t>Operações com matrizes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511D2028-BDC8-470F-AD7D-BBBF61BB668C}"/>
              </a:ext>
            </a:extLst>
          </p:cNvPr>
          <p:cNvSpPr/>
          <p:nvPr/>
        </p:nvSpPr>
        <p:spPr>
          <a:xfrm>
            <a:off x="0" y="6629419"/>
            <a:ext cx="12192000" cy="228581"/>
          </a:xfrm>
          <a:prstGeom prst="rect">
            <a:avLst/>
          </a:prstGeom>
          <a:gradFill flip="none" rotWithShape="1">
            <a:gsLst>
              <a:gs pos="0">
                <a:srgbClr val="12ACB1"/>
              </a:gs>
              <a:gs pos="100000">
                <a:srgbClr val="17C3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F8B76AC7-B5BF-414C-9191-D81145C292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4350" y="454039"/>
            <a:ext cx="404970" cy="1099553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B79EBBBA-6711-4A4A-A1CB-57FC08BC1C2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29740" y="343261"/>
            <a:ext cx="1627972" cy="465676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6383AD-AE9B-45BC-817E-5C255055B3B5}"/>
              </a:ext>
            </a:extLst>
          </p:cNvPr>
          <p:cNvSpPr/>
          <p:nvPr/>
        </p:nvSpPr>
        <p:spPr>
          <a:xfrm>
            <a:off x="2267339" y="2039575"/>
            <a:ext cx="7912360" cy="253007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1DD70F1-243D-4569-AE61-1AF027E6DF8A}"/>
              </a:ext>
            </a:extLst>
          </p:cNvPr>
          <p:cNvSpPr/>
          <p:nvPr/>
        </p:nvSpPr>
        <p:spPr>
          <a:xfrm>
            <a:off x="2793622" y="0"/>
            <a:ext cx="360125" cy="4170068"/>
          </a:xfrm>
          <a:prstGeom prst="rect">
            <a:avLst/>
          </a:prstGeom>
          <a:gradFill>
            <a:gsLst>
              <a:gs pos="0">
                <a:srgbClr val="12ACB1"/>
              </a:gs>
              <a:gs pos="100000">
                <a:srgbClr val="17C3C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46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/>
              <p:nvPr/>
            </p:nvSpPr>
            <p:spPr>
              <a:xfrm>
                <a:off x="547816" y="1477023"/>
                <a:ext cx="11096367" cy="3411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Soma de Matrizes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Duas matrizes podem ser adicionadas se tiverem as mesmas dimensões (mesmo número de linhas e colunas).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solidFill>
                    <a:srgbClr val="0D0D0D"/>
                  </a:solidFill>
                  <a:latin typeface="Söhne"/>
                  <a:cs typeface="Times New Roman" panose="02020603050405020304" pitchFamily="18" charset="0"/>
                </a:endParaRPr>
              </a:p>
              <a:p>
                <a:pPr marL="1200150" lvl="2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𝑜𝑛𝑑𝑒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6" y="1477023"/>
                <a:ext cx="11096367" cy="3411062"/>
              </a:xfrm>
              <a:prstGeom prst="rect">
                <a:avLst/>
              </a:prstGeom>
              <a:blipFill>
                <a:blip r:embed="rId2"/>
                <a:stretch>
                  <a:fillRect l="-769" r="-824" b="-16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363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/>
              <p:nvPr/>
            </p:nvSpPr>
            <p:spPr>
              <a:xfrm>
                <a:off x="547816" y="1477023"/>
                <a:ext cx="11096367" cy="2857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Subtração de Matrizes</a:t>
                </a: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pt-BR" sz="2400" b="0" i="0" dirty="0">
                    <a:solidFill>
                      <a:srgbClr val="0D0D0D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Duas matrizes podem ser subtraídas se tiverem as mesmas dimensões.</a:t>
                </a: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pt-BR" sz="2400" dirty="0">
                  <a:solidFill>
                    <a:srgbClr val="0D0D0D"/>
                  </a:solidFill>
                  <a:latin typeface="Söhne"/>
                  <a:cs typeface="Times New Roman" panose="02020603050405020304" pitchFamily="18" charset="0"/>
                </a:endParaRPr>
              </a:p>
              <a:p>
                <a:pPr marL="1200150" lvl="2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𝑜𝑛𝑑𝑒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pt-B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1C910CC-FCA4-4E1E-810C-5E740ADD0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16" y="1477023"/>
                <a:ext cx="11096367" cy="2857064"/>
              </a:xfrm>
              <a:prstGeom prst="rect">
                <a:avLst/>
              </a:prstGeom>
              <a:blipFill>
                <a:blip r:embed="rId2"/>
                <a:stretch>
                  <a:fillRect l="-769" b="-21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085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742</Words>
  <Application>Microsoft Office PowerPoint</Application>
  <PresentationFormat>Widescreen</PresentationFormat>
  <Paragraphs>122</Paragraphs>
  <Slides>24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Arial</vt:lpstr>
      <vt:lpstr>Branding Black</vt:lpstr>
      <vt:lpstr>Calibri</vt:lpstr>
      <vt:lpstr>Calibri Light</vt:lpstr>
      <vt:lpstr>Cambria Math</vt:lpstr>
      <vt:lpstr>Söhne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Sergio</dc:creator>
  <cp:lastModifiedBy>Paulo Sergio</cp:lastModifiedBy>
  <cp:revision>268</cp:revision>
  <dcterms:created xsi:type="dcterms:W3CDTF">2023-02-22T21:09:08Z</dcterms:created>
  <dcterms:modified xsi:type="dcterms:W3CDTF">2024-03-12T16:32:19Z</dcterms:modified>
</cp:coreProperties>
</file>